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37" r:id="rId5"/>
    <p:sldId id="438" r:id="rId6"/>
    <p:sldId id="440" r:id="rId7"/>
    <p:sldId id="441" r:id="rId8"/>
    <p:sldId id="439" r:id="rId9"/>
    <p:sldId id="436" r:id="rId10"/>
    <p:sldId id="382" r:id="rId11"/>
    <p:sldId id="361" r:id="rId12"/>
    <p:sldId id="431" r:id="rId13"/>
    <p:sldId id="386" r:id="rId14"/>
    <p:sldId id="427" r:id="rId15"/>
    <p:sldId id="404" r:id="rId16"/>
    <p:sldId id="388" r:id="rId17"/>
    <p:sldId id="389" r:id="rId18"/>
    <p:sldId id="429" r:id="rId19"/>
    <p:sldId id="433" r:id="rId20"/>
    <p:sldId id="426" r:id="rId21"/>
    <p:sldId id="390" r:id="rId22"/>
    <p:sldId id="424" r:id="rId23"/>
    <p:sldId id="435" r:id="rId24"/>
    <p:sldId id="405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9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3/11/23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2:17-18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150-154)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3" y="2016252"/>
            <a:ext cx="10157554" cy="4123944"/>
          </a:xfrm>
        </p:spPr>
        <p:txBody>
          <a:bodyPr anchor="t">
            <a:noAutofit/>
          </a:bodyPr>
          <a:lstStyle/>
          <a:p>
            <a:pPr marL="7938" indent="0"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But even if I am poured out as a drink offering on the sacrificial service of your faith, I am glad and rejoice with all of you. In the same way you should also be glad and rejoice with 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2:17-18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2:17-18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150-154)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0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Old Testament</a:t>
            </a:r>
          </a:p>
          <a:p>
            <a:pPr marL="1260475" indent="-592138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Utensils: Exodus 25, 29-30, 38</a:t>
            </a:r>
          </a:p>
          <a:p>
            <a:pPr marL="1260475" indent="-592138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When: Leviticus 23; Numbers 4; 6; 15:5, 7, 10; 28:9, 10, 15; 29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New Testament</a:t>
            </a:r>
          </a:p>
          <a:p>
            <a:pPr marL="1260475" indent="-592138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Paul: Philippians 2:17; 2 Timothy 4:6</a:t>
            </a:r>
          </a:p>
          <a:p>
            <a:pPr marL="1260475" indent="-592138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Jesus: Luke 22:20; John 19:34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Drink offering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1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2:17-18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150-154)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leitourgia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  <a:sym typeface="Wingdings" pitchFamily="2" charset="2"/>
              </a:rPr>
              <a:t></a:t>
            </a:r>
            <a:endParaRPr lang="en-US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4DE18B-3492-A0DC-34C8-FC78A12FF460}"/>
              </a:ext>
            </a:extLst>
          </p:cNvPr>
          <p:cNvSpPr txBox="1">
            <a:spLocks/>
          </p:cNvSpPr>
          <p:nvPr/>
        </p:nvSpPr>
        <p:spPr>
          <a:xfrm>
            <a:off x="941830" y="681228"/>
            <a:ext cx="10157555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leitourgia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  <a:sym typeface="Wingdings" pitchFamily="2" charset="2"/>
              </a:rPr>
              <a:t> liturgy</a:t>
            </a:r>
            <a:endParaRPr lang="en-US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2:17-18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150-154)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0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3291</TotalTime>
  <Words>365</Words>
  <Application>Microsoft Macintosh PowerPoint</Application>
  <PresentationFormat>Widescreen</PresentationFormat>
  <Paragraphs>52</Paragraphs>
  <Slides>24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Avenir Next</vt:lpstr>
      <vt:lpstr>Calibri</vt:lpstr>
      <vt:lpstr>Calibri Light</vt:lpstr>
      <vt:lpstr>Courier New</vt:lpstr>
      <vt:lpstr>Lato</vt:lpstr>
      <vt:lpstr>Tw Cen MT</vt:lpstr>
      <vt:lpstr>Office Theme</vt:lpstr>
      <vt:lpstr>PowerPoint Presentation</vt:lpstr>
      <vt:lpstr>Today’s class (pages 150-154)</vt:lpstr>
      <vt:lpstr>Philippians 2:17-18 (CSB)</vt:lpstr>
      <vt:lpstr>Today’s class (pages 150-154)</vt:lpstr>
      <vt:lpstr>Drink offering</vt:lpstr>
      <vt:lpstr>Today’s class (pages 150-154)</vt:lpstr>
      <vt:lpstr>leitourgia </vt:lpstr>
      <vt:lpstr>Today’s class (pages 150-154)</vt:lpstr>
      <vt:lpstr>Prayer Time</vt:lpstr>
      <vt:lpstr>Today’s class (page 16)</vt:lpstr>
      <vt:lpstr>PowerPoint Presentation</vt:lpstr>
      <vt:lpstr> Preposition circle (page 11)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</cp:revision>
  <cp:lastPrinted>2022-07-30T14:36:29Z</cp:lastPrinted>
  <dcterms:created xsi:type="dcterms:W3CDTF">2022-07-16T19:21:48Z</dcterms:created>
  <dcterms:modified xsi:type="dcterms:W3CDTF">2023-03-12T00:18:04Z</dcterms:modified>
</cp:coreProperties>
</file>